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319" r:id="rId4"/>
    <p:sldId id="320" r:id="rId5"/>
    <p:sldId id="321" r:id="rId6"/>
    <p:sldId id="322" r:id="rId7"/>
    <p:sldId id="324" r:id="rId8"/>
    <p:sldId id="323" r:id="rId9"/>
    <p:sldId id="325" r:id="rId10"/>
    <p:sldId id="326" r:id="rId11"/>
    <p:sldId id="317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65" d="100"/>
          <a:sy n="65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15.11.2020.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50376956-ceb2-4b6b-99f4-1ddfd4ed8b48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bookwidgets.com/play/t:yss9cE3UtJtOk+dxwUJupMYO35VCblRBOXAB1Umsz3pDRUtURT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Around</a:t>
            </a:r>
            <a:r>
              <a:rPr lang="hr-HR" sz="6600" dirty="0" smtClean="0"/>
              <a:t> </a:t>
            </a:r>
            <a:r>
              <a:rPr lang="hr-HR" sz="6600" dirty="0" err="1" smtClean="0"/>
              <a:t>the</a:t>
            </a:r>
            <a:r>
              <a:rPr lang="hr-HR" sz="6600" dirty="0" smtClean="0"/>
              <a:t> </a:t>
            </a:r>
            <a:r>
              <a:rPr lang="hr-HR" sz="6600" dirty="0" err="1" smtClean="0"/>
              <a:t>world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885860" cy="4838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5860" y="442452"/>
            <a:ext cx="36723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Draw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bedroom</a:t>
            </a:r>
            <a:r>
              <a:rPr lang="hr-HR" sz="2600" dirty="0" smtClean="0"/>
              <a:t>. </a:t>
            </a:r>
          </a:p>
          <a:p>
            <a:r>
              <a:rPr lang="hr-HR" sz="2600" i="1" dirty="0" smtClean="0"/>
              <a:t>Nacrtaj svoju sobu.</a:t>
            </a:r>
            <a:endParaRPr lang="hr-HR" sz="2600" dirty="0" smtClean="0"/>
          </a:p>
          <a:p>
            <a:endParaRPr lang="hr-HR" sz="2600" i="1" dirty="0"/>
          </a:p>
          <a:p>
            <a:r>
              <a:rPr lang="hr-HR" sz="2600" dirty="0" smtClean="0"/>
              <a:t>Use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answers</a:t>
            </a:r>
            <a:r>
              <a:rPr lang="hr-HR" sz="2600" dirty="0" smtClean="0"/>
              <a:t> to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from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 1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describe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/>
              <a:t> </a:t>
            </a:r>
            <a:r>
              <a:rPr lang="hr-HR" sz="2600" dirty="0" err="1" smtClean="0"/>
              <a:t>bedroom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full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. </a:t>
            </a:r>
            <a:r>
              <a:rPr lang="hr-HR" sz="2600" dirty="0" err="1" smtClean="0"/>
              <a:t>Write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lines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Koristeći odgovore iz 1. zadatka opiši svoju sobu punim rečenicama. Napiši opis sobe u crtovlje.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410929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/>
          </a:p>
          <a:p>
            <a:r>
              <a:rPr lang="hr-HR" sz="2400" b="1" dirty="0" err="1">
                <a:hlinkClick r:id="rId4"/>
              </a:rPr>
              <a:t>https</a:t>
            </a:r>
            <a:r>
              <a:rPr lang="hr-HR" sz="2400" b="1" dirty="0">
                <a:hlinkClick r:id="rId4"/>
              </a:rPr>
              <a:t>://</a:t>
            </a:r>
            <a:r>
              <a:rPr lang="hr-HR" sz="2400" b="1" dirty="0" err="1">
                <a:hlinkClick r:id="rId4"/>
              </a:rPr>
              <a:t>www.e-sfera.hr</a:t>
            </a:r>
            <a:r>
              <a:rPr lang="hr-HR" sz="2400" b="1" dirty="0">
                <a:hlinkClick r:id="rId4"/>
              </a:rPr>
              <a:t>/dodatni-digitalni-</a:t>
            </a:r>
            <a:r>
              <a:rPr lang="hr-HR" sz="2400" b="1" dirty="0" err="1">
                <a:hlinkClick r:id="rId4"/>
              </a:rPr>
              <a:t>sadrzaji</a:t>
            </a:r>
            <a:r>
              <a:rPr lang="hr-HR" sz="2400" b="1" dirty="0">
                <a:hlinkClick r:id="rId4"/>
              </a:rPr>
              <a:t>/50376956-</a:t>
            </a:r>
            <a:r>
              <a:rPr lang="hr-HR" sz="2400" b="1" dirty="0" err="1">
                <a:hlinkClick r:id="rId4"/>
              </a:rPr>
              <a:t>ceb2</a:t>
            </a:r>
            <a:r>
              <a:rPr lang="hr-HR" sz="2400" b="1" dirty="0">
                <a:hlinkClick r:id="rId4"/>
              </a:rPr>
              <a:t>-</a:t>
            </a:r>
            <a:r>
              <a:rPr lang="hr-HR" sz="2400" b="1" dirty="0" err="1">
                <a:hlinkClick r:id="rId4"/>
              </a:rPr>
              <a:t>4b6b-99f4-1ddfd4ed8b48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</a:p>
          <a:p>
            <a:pPr algn="ctr"/>
            <a:r>
              <a:rPr lang="hr-HR" sz="2400" b="1" dirty="0" err="1" smtClean="0"/>
              <a:t>Houses</a:t>
            </a:r>
            <a:r>
              <a:rPr lang="hr-HR" sz="2400" b="1" dirty="0" smtClean="0"/>
              <a:t>  </a:t>
            </a:r>
            <a:r>
              <a:rPr lang="hr-HR" sz="2400" b="1" dirty="0" err="1" smtClean="0"/>
              <a:t>around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the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world</a:t>
            </a:r>
            <a:r>
              <a:rPr lang="hr-HR" sz="2400" b="1" dirty="0" smtClean="0"/>
              <a:t> </a:t>
            </a:r>
          </a:p>
          <a:p>
            <a:pPr algn="ctr"/>
            <a:endParaRPr lang="hr-HR" sz="2400" b="1" dirty="0" smtClean="0"/>
          </a:p>
          <a:p>
            <a:r>
              <a:rPr lang="hr-HR" sz="2400" dirty="0" err="1" smtClean="0"/>
              <a:t>Read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texts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answer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questions</a:t>
            </a:r>
            <a:r>
              <a:rPr lang="hr-HR" sz="2400" dirty="0" smtClean="0"/>
              <a:t> </a:t>
            </a:r>
            <a:r>
              <a:rPr lang="hr-HR" sz="2400" dirty="0" err="1" smtClean="0"/>
              <a:t>below</a:t>
            </a:r>
            <a:r>
              <a:rPr lang="hr-HR" sz="2400" dirty="0" smtClean="0"/>
              <a:t>. </a:t>
            </a:r>
          </a:p>
          <a:p>
            <a:r>
              <a:rPr lang="hr-HR" sz="2400" i="1" dirty="0" smtClean="0"/>
              <a:t>Pročitaj tekstove i odgovori na pitanja ispod teksta.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302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2036" y="713750"/>
            <a:ext cx="90725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name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characters</a:t>
            </a:r>
            <a:r>
              <a:rPr lang="hr-HR" sz="2600" dirty="0" smtClean="0"/>
              <a:t> </a:t>
            </a:r>
            <a:r>
              <a:rPr lang="hr-HR" sz="2600" dirty="0" err="1" smtClean="0"/>
              <a:t>from</a:t>
            </a:r>
            <a:r>
              <a:rPr lang="hr-HR" sz="2600" dirty="0" smtClean="0"/>
              <a:t> </a:t>
            </a:r>
            <a:r>
              <a:rPr lang="hr-HR" sz="2600" dirty="0" err="1" smtClean="0"/>
              <a:t>this</a:t>
            </a:r>
            <a:r>
              <a:rPr lang="hr-HR" sz="2600" dirty="0" smtClean="0"/>
              <a:t> </a:t>
            </a:r>
            <a:r>
              <a:rPr lang="hr-HR" sz="2600" dirty="0" err="1" smtClean="0"/>
              <a:t>unit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Znaš li imenovati likove iz ove cjeline?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62036" y="2275463"/>
            <a:ext cx="90725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remember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 Kira, Harry, </a:t>
            </a:r>
            <a:r>
              <a:rPr lang="hr-HR" sz="2600" dirty="0" err="1" smtClean="0"/>
              <a:t>Ewan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Pascal?</a:t>
            </a:r>
          </a:p>
          <a:p>
            <a:r>
              <a:rPr lang="hr-HR" sz="2600" i="1" dirty="0" smtClean="0"/>
              <a:t>Čega se sjećaš o </a:t>
            </a:r>
            <a:r>
              <a:rPr lang="hr-HR" sz="2600" i="1" dirty="0" err="1" smtClean="0"/>
              <a:t>Kiri</a:t>
            </a:r>
            <a:r>
              <a:rPr lang="hr-HR" sz="2600" i="1" dirty="0" smtClean="0"/>
              <a:t>, Harryju, </a:t>
            </a:r>
            <a:r>
              <a:rPr lang="hr-HR" sz="2600" i="1" dirty="0" err="1" smtClean="0"/>
              <a:t>Ewanu</a:t>
            </a:r>
            <a:r>
              <a:rPr lang="hr-HR" sz="2600" i="1" dirty="0" smtClean="0"/>
              <a:t> i Pascalu?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062037" y="3836670"/>
            <a:ext cx="90725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Write</a:t>
            </a:r>
            <a:r>
              <a:rPr lang="hr-HR" sz="2600" dirty="0" smtClean="0"/>
              <a:t> </a:t>
            </a:r>
            <a:r>
              <a:rPr lang="hr-HR" sz="2600" dirty="0" err="1" smtClean="0"/>
              <a:t>down</a:t>
            </a:r>
            <a:r>
              <a:rPr lang="hr-HR" sz="2600" dirty="0" smtClean="0"/>
              <a:t> as </a:t>
            </a:r>
            <a:r>
              <a:rPr lang="hr-HR" sz="2600" dirty="0" err="1" smtClean="0"/>
              <a:t>much</a:t>
            </a:r>
            <a:r>
              <a:rPr lang="hr-HR" sz="2600" dirty="0" smtClean="0"/>
              <a:t> as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2 </a:t>
            </a:r>
            <a:r>
              <a:rPr lang="hr-HR" sz="2600" dirty="0" err="1" smtClean="0"/>
              <a:t>minutes</a:t>
            </a:r>
            <a:r>
              <a:rPr lang="hr-HR" sz="2600" dirty="0" smtClean="0"/>
              <a:t>. </a:t>
            </a:r>
          </a:p>
          <a:p>
            <a:r>
              <a:rPr lang="hr-HR" sz="2600" i="1" dirty="0" smtClean="0"/>
              <a:t>Napiši u bilježnicu što više informacija o njima kojih se možeš sjetiti u 2 minute.</a:t>
            </a:r>
            <a:endParaRPr lang="hr-HR" sz="26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139" y="0"/>
            <a:ext cx="2690164" cy="194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1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66360" cy="68631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7400" y="381000"/>
            <a:ext cx="59893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32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complete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 1.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1" y="1023142"/>
            <a:ext cx="8089106" cy="56672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64680" y="3749040"/>
            <a:ext cx="1234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FF9900"/>
                </a:solidFill>
              </a:rPr>
              <a:t>H, E</a:t>
            </a:r>
            <a:endParaRPr lang="hr-HR" sz="2600" b="1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680" y="4241483"/>
            <a:ext cx="1234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FF9900"/>
                </a:solidFill>
              </a:rPr>
              <a:t>E, P</a:t>
            </a:r>
            <a:endParaRPr lang="hr-HR" sz="2600" b="1" dirty="0">
              <a:solidFill>
                <a:srgbClr val="FF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64680" y="4772182"/>
            <a:ext cx="1234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FF9900"/>
                </a:solidFill>
              </a:rPr>
              <a:t>H, E</a:t>
            </a:r>
            <a:endParaRPr lang="hr-HR" sz="2600" b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64680" y="5376068"/>
            <a:ext cx="1234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FF9900"/>
                </a:solidFill>
              </a:rPr>
              <a:t>H, P</a:t>
            </a:r>
            <a:endParaRPr lang="hr-HR" sz="2600" b="1" dirty="0">
              <a:solidFill>
                <a:srgbClr val="FF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64680" y="5970824"/>
            <a:ext cx="1234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>
                <a:solidFill>
                  <a:srgbClr val="FF9900"/>
                </a:solidFill>
              </a:rPr>
              <a:t> </a:t>
            </a:r>
            <a:r>
              <a:rPr lang="hr-HR" sz="2600" b="1" dirty="0" smtClean="0">
                <a:solidFill>
                  <a:srgbClr val="FF9900"/>
                </a:solidFill>
              </a:rPr>
              <a:t>  E</a:t>
            </a:r>
            <a:endParaRPr lang="hr-HR" sz="2600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3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7290" y="884903"/>
            <a:ext cx="988141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600" dirty="0" smtClean="0"/>
          </a:p>
          <a:p>
            <a:pPr algn="ctr"/>
            <a:endParaRPr lang="hr-HR" sz="2600" dirty="0"/>
          </a:p>
          <a:p>
            <a:r>
              <a:rPr lang="hr-HR" sz="2600" dirty="0" smtClean="0"/>
              <a:t>Are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</a:t>
            </a:r>
            <a:r>
              <a:rPr lang="hr-HR" sz="2600" dirty="0" err="1" smtClean="0"/>
              <a:t>true</a:t>
            </a:r>
            <a:r>
              <a:rPr lang="hr-HR" sz="2600" dirty="0" smtClean="0"/>
              <a:t>, </a:t>
            </a:r>
            <a:r>
              <a:rPr lang="hr-HR" sz="2600" dirty="0" err="1" smtClean="0"/>
              <a:t>false</a:t>
            </a:r>
            <a:r>
              <a:rPr lang="hr-HR" sz="2600" dirty="0" smtClean="0"/>
              <a:t> </a:t>
            </a:r>
            <a:r>
              <a:rPr lang="hr-HR" sz="2600" dirty="0" err="1" smtClean="0"/>
              <a:t>or</a:t>
            </a:r>
            <a:r>
              <a:rPr lang="hr-HR" sz="2600" dirty="0" smtClean="0"/>
              <a:t> </a:t>
            </a:r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doesn’t</a:t>
            </a:r>
            <a:r>
              <a:rPr lang="hr-HR" sz="2600" dirty="0" smtClean="0"/>
              <a:t> </a:t>
            </a:r>
            <a:r>
              <a:rPr lang="hr-HR" sz="2600" dirty="0" err="1" smtClean="0"/>
              <a:t>say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Jesu li rečenice točne, krive ili se </a:t>
            </a:r>
            <a:r>
              <a:rPr lang="hr-HR" sz="2600" i="1" dirty="0"/>
              <a:t>ne spominje?</a:t>
            </a:r>
            <a:br>
              <a:rPr lang="hr-HR" sz="2600" i="1" dirty="0"/>
            </a:br>
            <a:r>
              <a:rPr lang="hr-HR" sz="2600" i="1" dirty="0"/>
              <a:t/>
            </a:r>
            <a:br>
              <a:rPr lang="hr-HR" sz="2600" i="1" dirty="0"/>
            </a:br>
            <a:r>
              <a:rPr lang="hr-HR" sz="2600" i="1" dirty="0"/>
              <a:t/>
            </a:r>
            <a:br>
              <a:rPr lang="hr-HR" sz="2600" i="1" dirty="0"/>
            </a:br>
            <a:endParaRPr lang="hr-HR" sz="2600" i="1" dirty="0"/>
          </a:p>
        </p:txBody>
      </p:sp>
      <p:sp>
        <p:nvSpPr>
          <p:cNvPr id="5" name="Rectangle 4"/>
          <p:cNvSpPr/>
          <p:nvPr/>
        </p:nvSpPr>
        <p:spPr>
          <a:xfrm>
            <a:off x="1563329" y="2967335"/>
            <a:ext cx="758067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i="1" dirty="0"/>
              <a:t/>
            </a:r>
            <a:br>
              <a:rPr lang="hr-HR" sz="2600" i="1" dirty="0"/>
            </a:br>
            <a:r>
              <a:rPr lang="hr-HR" sz="2600" i="1" dirty="0" err="1">
                <a:hlinkClick r:id="rId2"/>
              </a:rPr>
              <a:t>https</a:t>
            </a:r>
            <a:r>
              <a:rPr lang="hr-HR" sz="2600" i="1" dirty="0">
                <a:hlinkClick r:id="rId2"/>
              </a:rPr>
              <a:t>://</a:t>
            </a:r>
            <a:r>
              <a:rPr lang="hr-HR" sz="2600" i="1" dirty="0" err="1">
                <a:hlinkClick r:id="rId2"/>
              </a:rPr>
              <a:t>www.bookwidgets.com</a:t>
            </a:r>
            <a:r>
              <a:rPr lang="hr-HR" sz="2600" i="1" dirty="0">
                <a:hlinkClick r:id="rId2"/>
              </a:rPr>
              <a:t>/</a:t>
            </a:r>
            <a:r>
              <a:rPr lang="hr-HR" sz="2600" i="1" dirty="0" err="1">
                <a:hlinkClick r:id="rId2"/>
              </a:rPr>
              <a:t>play</a:t>
            </a:r>
            <a:r>
              <a:rPr lang="hr-HR" sz="2600" i="1" dirty="0">
                <a:hlinkClick r:id="rId2"/>
              </a:rPr>
              <a:t>/</a:t>
            </a:r>
            <a:r>
              <a:rPr lang="hr-HR" sz="2600" i="1" dirty="0" err="1">
                <a:hlinkClick r:id="rId2"/>
              </a:rPr>
              <a:t>t:yss9cE3UtJtOk+dxwUJupMYO35VCblRBOXAB1Umsz3pDRUtURTU</a:t>
            </a:r>
            <a:r>
              <a:rPr lang="hr-HR" sz="2600" i="1" dirty="0" smtClean="0"/>
              <a:t>=</a:t>
            </a:r>
          </a:p>
          <a:p>
            <a:endParaRPr lang="hr-HR" sz="26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0674" y="4409768"/>
            <a:ext cx="2690164" cy="194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2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30748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54065" y="1445341"/>
            <a:ext cx="33921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Look</a:t>
            </a:r>
            <a:r>
              <a:rPr lang="hr-HR" sz="2600" dirty="0" smtClean="0"/>
              <a:t> at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photos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name</a:t>
            </a:r>
            <a:r>
              <a:rPr lang="hr-HR" sz="2600" dirty="0" smtClean="0"/>
              <a:t> as </a:t>
            </a:r>
            <a:r>
              <a:rPr lang="hr-HR" sz="2600" dirty="0" err="1" smtClean="0"/>
              <a:t>many</a:t>
            </a:r>
            <a:r>
              <a:rPr lang="hr-HR" sz="2600" dirty="0" smtClean="0"/>
              <a:t> </a:t>
            </a:r>
            <a:r>
              <a:rPr lang="hr-HR" sz="2600" dirty="0" err="1" smtClean="0"/>
              <a:t>things</a:t>
            </a:r>
            <a:r>
              <a:rPr lang="hr-HR" sz="2600" dirty="0" smtClean="0"/>
              <a:t> as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can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Pogledaj fotografije i imenuj što je više moguće stvari koje su prikazane na fotografijama.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4913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2757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95072" y="648928"/>
            <a:ext cx="339212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Look</a:t>
            </a:r>
            <a:r>
              <a:rPr lang="hr-HR" sz="2600" dirty="0" smtClean="0"/>
              <a:t> at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photos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Pogledaj fotografije i odgovori na pitanja.</a:t>
            </a:r>
            <a:endParaRPr lang="hr-HR" sz="26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6817" y="2492478"/>
            <a:ext cx="3865183" cy="16960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76188" y="4339322"/>
            <a:ext cx="3229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/>
              <a:t>1. Po čemu su fotografije slične?</a:t>
            </a:r>
          </a:p>
          <a:p>
            <a:r>
              <a:rPr lang="hr-HR" sz="2000" dirty="0" smtClean="0"/>
              <a:t>2. Po čemu se fotografije razlikuju?</a:t>
            </a:r>
          </a:p>
          <a:p>
            <a:r>
              <a:rPr lang="hr-HR" sz="2000" dirty="0" smtClean="0"/>
              <a:t>3. Otkud su slike?</a:t>
            </a:r>
          </a:p>
          <a:p>
            <a:r>
              <a:rPr lang="hr-HR" sz="2000" dirty="0" smtClean="0"/>
              <a:t>4. Koja slika (ili slike) ti se sviđaju?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72974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30748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54065" y="1445341"/>
            <a:ext cx="339212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Choose</a:t>
            </a:r>
            <a:r>
              <a:rPr lang="hr-HR" sz="2600" dirty="0" smtClean="0"/>
              <a:t> one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photos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describe</a:t>
            </a:r>
            <a:r>
              <a:rPr lang="hr-HR" sz="2600" dirty="0" smtClean="0"/>
              <a:t> </a:t>
            </a:r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5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. </a:t>
            </a:r>
            <a:r>
              <a:rPr lang="hr-HR" sz="2600" dirty="0" err="1" smtClean="0"/>
              <a:t>Write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notebook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Odaberi jednu fotografiju i opiši je u 5 rečenica. Napiši rečenice u svoju bilježnicu.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69333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5073445" cy="6865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37123" y="501445"/>
            <a:ext cx="61353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workbook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25.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00" y="1393997"/>
            <a:ext cx="10396846" cy="51029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4840" y="301390"/>
            <a:ext cx="1011739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Answer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a word </a:t>
            </a:r>
            <a:r>
              <a:rPr lang="hr-HR" sz="2600" dirty="0" err="1" smtClean="0"/>
              <a:t>or</a:t>
            </a:r>
            <a:r>
              <a:rPr lang="hr-HR" sz="2600" dirty="0" smtClean="0"/>
              <a:t> short </a:t>
            </a:r>
            <a:r>
              <a:rPr lang="hr-HR" sz="2600" dirty="0" err="1" smtClean="0"/>
              <a:t>phrase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Odgovori na pitanja jednom riječi ili kratkim odgovorom.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424452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393" y="2142053"/>
            <a:ext cx="9217742" cy="45242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0941" y="309715"/>
            <a:ext cx="1094330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Ask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friend</a:t>
            </a:r>
            <a:r>
              <a:rPr lang="hr-HR" sz="2600" dirty="0" smtClean="0"/>
              <a:t>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then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same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yourself</a:t>
            </a:r>
            <a:r>
              <a:rPr lang="hr-HR" sz="2600" dirty="0" smtClean="0"/>
              <a:t>, but </a:t>
            </a:r>
            <a:r>
              <a:rPr lang="hr-HR" sz="2600" dirty="0" err="1" smtClean="0"/>
              <a:t>this</a:t>
            </a:r>
            <a:r>
              <a:rPr lang="hr-HR" sz="2600" dirty="0" smtClean="0"/>
              <a:t> time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full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. </a:t>
            </a:r>
          </a:p>
          <a:p>
            <a:r>
              <a:rPr lang="hr-HR" sz="2600" i="1" dirty="0" smtClean="0"/>
              <a:t>Postavi ova pitanja svom prijatelju, a potom sam odgovori na njih punim rečenicama.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0941" y="309716"/>
            <a:ext cx="1094330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Describe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bedroom</a:t>
            </a:r>
            <a:r>
              <a:rPr lang="hr-HR" sz="2600" dirty="0" smtClean="0"/>
              <a:t>. </a:t>
            </a:r>
            <a:r>
              <a:rPr lang="hr-HR" sz="2600" dirty="0" err="1" smtClean="0"/>
              <a:t>If</a:t>
            </a:r>
            <a:r>
              <a:rPr lang="hr-HR" sz="2600" dirty="0" smtClean="0"/>
              <a:t> </a:t>
            </a:r>
            <a:r>
              <a:rPr lang="hr-HR" sz="2600" dirty="0" err="1" smtClean="0"/>
              <a:t>necessary</a:t>
            </a:r>
            <a:r>
              <a:rPr lang="hr-HR" sz="2600" dirty="0" smtClean="0"/>
              <a:t>, use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own</a:t>
            </a:r>
            <a:r>
              <a:rPr lang="hr-HR" sz="2600" dirty="0" smtClean="0"/>
              <a:t> </a:t>
            </a:r>
            <a:r>
              <a:rPr lang="hr-HR" sz="2600" dirty="0" err="1" smtClean="0"/>
              <a:t>answers</a:t>
            </a:r>
            <a:r>
              <a:rPr lang="hr-HR" sz="2600" dirty="0" smtClean="0"/>
              <a:t> </a:t>
            </a:r>
            <a:r>
              <a:rPr lang="hr-HR" sz="2600" dirty="0" err="1" smtClean="0"/>
              <a:t>from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 1 to </a:t>
            </a:r>
            <a:r>
              <a:rPr lang="hr-HR" sz="2600" dirty="0" err="1" smtClean="0"/>
              <a:t>help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Opiši svoju sobu. Ako je potrebno, koristi pitanja i svoje odgovore iz 1. zadatka kao pomoć</a:t>
            </a:r>
            <a:r>
              <a:rPr lang="hr-HR" sz="2600" dirty="0" smtClean="0"/>
              <a:t>.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263055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425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186</cp:revision>
  <dcterms:created xsi:type="dcterms:W3CDTF">2020-09-19T11:02:00Z</dcterms:created>
  <dcterms:modified xsi:type="dcterms:W3CDTF">2020-11-15T08:30:51Z</dcterms:modified>
</cp:coreProperties>
</file>